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334" r:id="rId2"/>
    <p:sldId id="306" r:id="rId3"/>
    <p:sldId id="346" r:id="rId4"/>
    <p:sldId id="344" r:id="rId5"/>
    <p:sldId id="347" r:id="rId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34025"/>
    <a:srgbClr val="2B3827"/>
    <a:srgbClr val="353329"/>
    <a:srgbClr val="26225A"/>
    <a:srgbClr val="F7941D"/>
    <a:srgbClr val="6C150E"/>
    <a:srgbClr val="333333"/>
    <a:srgbClr val="2D426A"/>
    <a:srgbClr val="4A5650"/>
    <a:srgbClr val="2F74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488" autoAdjust="0"/>
    <p:restoredTop sz="94994" autoAdjust="0"/>
  </p:normalViewPr>
  <p:slideViewPr>
    <p:cSldViewPr>
      <p:cViewPr varScale="1">
        <p:scale>
          <a:sx n="79" d="100"/>
          <a:sy n="79" d="100"/>
        </p:scale>
        <p:origin x="102" y="4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403559-DE3C-4957-B8BF-39AC9C02E313}" type="datetimeFigureOut">
              <a:rPr lang="uk-UA" smtClean="0"/>
              <a:t>06.08.2026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54E254-D8D5-4FA6-B6CB-EA1013C8596B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342198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7F317-9C02-A3C3-AA14-AF2279B45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BCC68377-6D79-1259-33B3-B6645D313E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0718D7A-8439-F373-C88E-6A9883E6EC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00258F5-21B2-E5DE-64D9-7E033288055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8827148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76847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E866CB-9269-B6EB-8C11-8BCC779758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716335BB-21AD-B8B2-8597-FCE6AEF2CA2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A58F420-C57D-FB75-6054-7B0DE6CA8F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CB44F33-6BFD-04CC-3C19-76034B63C8A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54698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2B62CE-E0D5-93CE-61CB-D84EE7DA77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C923BC18-111A-FEFC-30B5-7AECEBD9E84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0D91168A-58FB-619A-6D6F-EEDB526347B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3AB2A9F-B264-91F9-01A3-DFF4FE791D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459477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DA2665-4BBA-999B-FC61-31465C1E6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>
            <a:extLst>
              <a:ext uri="{FF2B5EF4-FFF2-40B4-BE49-F238E27FC236}">
                <a16:creationId xmlns:a16="http://schemas.microsoft.com/office/drawing/2014/main" id="{82EA4F2D-41B6-3F02-B220-37494E043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>
            <a:extLst>
              <a:ext uri="{FF2B5EF4-FFF2-40B4-BE49-F238E27FC236}">
                <a16:creationId xmlns:a16="http://schemas.microsoft.com/office/drawing/2014/main" id="{FF33193A-9F44-352A-E21E-B03B56794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57CA1A6-028E-D729-01A6-99072C9123C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54E254-D8D5-4FA6-B6CB-EA1013C8596B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33647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8289E6-F6AA-490C-B741-075263574D2E}" type="datetimeFigureOut">
              <a:rPr lang="ru-RU" smtClean="0"/>
              <a:pPr/>
              <a:t>06.08.2026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0CC48B-2707-4954-8D60-3AFA304E5D06}" type="slidenum">
              <a:rPr lang="ru-RU" smtClean="0"/>
              <a:pPr/>
              <a:t>‹№›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C48DAE9-215F-B8CA-D8BF-ABEC819B7B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B3F87887-9475-818A-427B-7A14468D0F03}"/>
              </a:ext>
            </a:extLst>
          </p:cNvPr>
          <p:cNvSpPr txBox="1">
            <a:spLocks/>
          </p:cNvSpPr>
          <p:nvPr/>
        </p:nvSpPr>
        <p:spPr>
          <a:xfrm>
            <a:off x="1043608" y="3140968"/>
            <a:ext cx="5688632" cy="312276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b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54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Is Your Church Ready for Unbelieving Men?</a:t>
            </a:r>
          </a:p>
        </p:txBody>
      </p:sp>
    </p:spTree>
    <p:extLst>
      <p:ext uri="{BB962C8B-B14F-4D97-AF65-F5344CB8AC3E}">
        <p14:creationId xmlns:p14="http://schemas.microsoft.com/office/powerpoint/2010/main" val="3404300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6CF53141-CE1D-816B-F299-AA1A5FE80F41}"/>
              </a:ext>
            </a:extLst>
          </p:cNvPr>
          <p:cNvSpPr txBox="1">
            <a:spLocks/>
          </p:cNvSpPr>
          <p:nvPr/>
        </p:nvSpPr>
        <p:spPr>
          <a:xfrm>
            <a:off x="971600" y="332656"/>
            <a:ext cx="5648040" cy="1190455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greatest contribution 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3" name="Заголовок 1">
            <a:extLst>
              <a:ext uri="{FF2B5EF4-FFF2-40B4-BE49-F238E27FC236}">
                <a16:creationId xmlns:a16="http://schemas.microsoft.com/office/drawing/2014/main" id="{41CC69AC-A538-EE1D-A2EC-FBE88966EC23}"/>
              </a:ext>
            </a:extLst>
          </p:cNvPr>
          <p:cNvSpPr txBox="1">
            <a:spLocks/>
          </p:cNvSpPr>
          <p:nvPr/>
        </p:nvSpPr>
        <p:spPr>
          <a:xfrm>
            <a:off x="971600" y="3501008"/>
            <a:ext cx="5648040" cy="2808312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Value God above all else that is valuable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Love God above all else that is lovely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Savor God above all else that is sweet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Admire God above all else that is admirable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Fear God above all else that is fearful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Respect God above all else that is respectable</a:t>
            </a: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Prize God above all else that is precious</a:t>
            </a: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9F813FD8-9F81-4379-F0BC-A330EB11016B}"/>
              </a:ext>
            </a:extLst>
          </p:cNvPr>
          <p:cNvSpPr txBox="1">
            <a:spLocks/>
          </p:cNvSpPr>
          <p:nvPr/>
        </p:nvSpPr>
        <p:spPr>
          <a:xfrm>
            <a:off x="978974" y="1700808"/>
            <a:ext cx="5609249" cy="3381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 10 </a:t>
            </a: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minutes</a:t>
            </a:r>
            <a:r>
              <a:rPr lang="en-US" sz="22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5BA041-5955-C6B3-0B4E-7653293D1146}"/>
              </a:ext>
            </a:extLst>
          </p:cNvPr>
          <p:cNvSpPr txBox="1"/>
          <p:nvPr/>
        </p:nvSpPr>
        <p:spPr>
          <a:xfrm>
            <a:off x="978974" y="2564904"/>
            <a:ext cx="56480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Dear Father God and Messiah Jesus </a:t>
            </a:r>
            <a:b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I pray that my home church will </a:t>
            </a:r>
          </a:p>
        </p:txBody>
      </p:sp>
    </p:spTree>
    <p:extLst>
      <p:ext uri="{BB962C8B-B14F-4D97-AF65-F5344CB8AC3E}">
        <p14:creationId xmlns:p14="http://schemas.microsoft.com/office/powerpoint/2010/main" val="3823979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763192-FB2A-826E-4A33-428C183A5C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85076835-E262-36AA-8281-32CADF1612A9}"/>
              </a:ext>
            </a:extLst>
          </p:cNvPr>
          <p:cNvSpPr txBox="1">
            <a:spLocks/>
          </p:cNvSpPr>
          <p:nvPr/>
        </p:nvSpPr>
        <p:spPr>
          <a:xfrm>
            <a:off x="971600" y="332656"/>
            <a:ext cx="5904656" cy="1224136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Praying for your </a:t>
            </a:r>
            <a:r>
              <a:rPr lang="en-US" sz="3800" b="1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3800" b="1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 or Pastor</a:t>
            </a:r>
            <a:endParaRPr lang="en-US" sz="3800" b="1" i="1" dirty="0">
              <a:solidFill>
                <a:srgbClr val="FFC000"/>
              </a:solidFill>
              <a:latin typeface="Georgia" panose="02040502050405020303" pitchFamily="18" charset="0"/>
              <a:ea typeface="Verdana" panose="020B0604030504040204" pitchFamily="34" charset="0"/>
              <a:cs typeface="Verdana" panose="020B0604030504040204" pitchFamily="34" charset="0"/>
            </a:endParaRPr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CC1A7AB4-3C5F-6664-4574-F4405CD8D032}"/>
              </a:ext>
            </a:extLst>
          </p:cNvPr>
          <p:cNvSpPr txBox="1">
            <a:spLocks/>
          </p:cNvSpPr>
          <p:nvPr/>
        </p:nvSpPr>
        <p:spPr>
          <a:xfrm>
            <a:off x="971600" y="1700808"/>
            <a:ext cx="5609249" cy="33811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| 10 minutes</a:t>
            </a:r>
            <a:r>
              <a:rPr lang="en-US" sz="2000" i="1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	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32569B51-7F4C-AD9C-79EF-6D55530F6BEE}"/>
              </a:ext>
            </a:extLst>
          </p:cNvPr>
          <p:cNvSpPr txBox="1">
            <a:spLocks/>
          </p:cNvSpPr>
          <p:nvPr/>
        </p:nvSpPr>
        <p:spPr>
          <a:xfrm>
            <a:off x="983830" y="3306911"/>
            <a:ext cx="5455522" cy="288032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"More members </a:t>
            </a:r>
            <a:b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on their knees praying will result in more</a:t>
            </a:r>
            <a:b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3200" b="1" i="1" dirty="0" err="1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3200" b="1" i="1" dirty="0">
                <a:solidFill>
                  <a:schemeClr val="bg1"/>
                </a:solidFill>
                <a:latin typeface="Georgia" panose="02040502050405020303" pitchFamily="18" charset="0"/>
                <a:ea typeface="Verdana" panose="020B0604030504040204" pitchFamily="34" charset="0"/>
                <a:cs typeface="Verdana" panose="020B0604030504040204" pitchFamily="34" charset="0"/>
              </a:rPr>
              <a:t> Leaders or PASTORS on their feet, evangelizing."</a:t>
            </a:r>
          </a:p>
        </p:txBody>
      </p:sp>
    </p:spTree>
    <p:extLst>
      <p:ext uri="{BB962C8B-B14F-4D97-AF65-F5344CB8AC3E}">
        <p14:creationId xmlns:p14="http://schemas.microsoft.com/office/powerpoint/2010/main" val="37241496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EB93F54-6034-3BC1-1244-6DE62921D9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Заголовок 1">
            <a:extLst>
              <a:ext uri="{FF2B5EF4-FFF2-40B4-BE49-F238E27FC236}">
                <a16:creationId xmlns:a16="http://schemas.microsoft.com/office/drawing/2014/main" id="{887F771A-11BA-F153-EFD7-5D8EA0A47DE9}"/>
              </a:ext>
            </a:extLst>
          </p:cNvPr>
          <p:cNvSpPr txBox="1">
            <a:spLocks/>
          </p:cNvSpPr>
          <p:nvPr/>
        </p:nvSpPr>
        <p:spPr>
          <a:xfrm>
            <a:off x="1025022" y="418625"/>
            <a:ext cx="5635209" cy="2736304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As church members, we should lift </a:t>
            </a:r>
            <a:b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our </a:t>
            </a:r>
            <a:r>
              <a:rPr lang="en-US" sz="2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 or PASTOR to </a:t>
            </a:r>
            <a:b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the throne of grace daily. The following suggestions are intended to help you focus your prayers for </a:t>
            </a:r>
            <a:r>
              <a:rPr lang="en-US" sz="22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Leaders or PASTORS on the critical task of fulfilling the Great Commission. </a:t>
            </a:r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80AB0BFB-4822-C5FE-AADF-769EC43FBDEF}"/>
              </a:ext>
            </a:extLst>
          </p:cNvPr>
          <p:cNvSpPr txBox="1">
            <a:spLocks/>
          </p:cNvSpPr>
          <p:nvPr/>
        </p:nvSpPr>
        <p:spPr>
          <a:xfrm>
            <a:off x="1025022" y="3573016"/>
            <a:ext cx="5858789" cy="2592287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Christ send my </a:t>
            </a:r>
            <a:r>
              <a:rPr lang="en-US" sz="18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 / PASTOR into</a:t>
            </a:r>
            <a:b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 harvest field </a:t>
            </a:r>
            <a:r>
              <a:rPr lang="en-US" sz="18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(Mt. 9:38)</a:t>
            </a: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.</a:t>
            </a:r>
            <a:br>
              <a:rPr lang="en-US" sz="10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100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Christ keep my </a:t>
            </a:r>
            <a:r>
              <a:rPr lang="en-US" sz="1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 / PASTOR in </a:t>
            </a:r>
            <a:b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YOUR name and character </a:t>
            </a:r>
            <a:r>
              <a:rPr lang="en-US" sz="18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(On. 17:11).</a:t>
            </a:r>
            <a:br>
              <a:rPr lang="en-US" sz="10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1000" spc="-15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my </a:t>
            </a:r>
            <a:r>
              <a:rPr lang="en-US" sz="18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 / PASTOR to have Christ's joy made full in himself </a:t>
            </a:r>
            <a:r>
              <a:rPr lang="en-US" sz="18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(Jn. 17:13).</a:t>
            </a:r>
            <a:br>
              <a:rPr lang="en-US" sz="10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endParaRPr lang="en-US" sz="1000" spc="-15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Christ to guard and protect my </a:t>
            </a:r>
            <a:r>
              <a:rPr lang="en-US" sz="1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</a:t>
            </a:r>
            <a:b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Leader / PASTOR from the evil one </a:t>
            </a:r>
            <a:r>
              <a:rPr lang="en-US" sz="18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(On. 17:15).</a:t>
            </a:r>
          </a:p>
        </p:txBody>
      </p:sp>
    </p:spTree>
    <p:extLst>
      <p:ext uri="{BB962C8B-B14F-4D97-AF65-F5344CB8AC3E}">
        <p14:creationId xmlns:p14="http://schemas.microsoft.com/office/powerpoint/2010/main" val="3776884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650EB1-E638-937F-132E-79EDF7F8F4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9613252C-5F6F-1C64-4053-3B418E9F9ECC}"/>
              </a:ext>
            </a:extLst>
          </p:cNvPr>
          <p:cNvSpPr txBox="1">
            <a:spLocks/>
          </p:cNvSpPr>
          <p:nvPr/>
        </p:nvSpPr>
        <p:spPr>
          <a:xfrm>
            <a:off x="1025022" y="332656"/>
            <a:ext cx="5635209" cy="4680520"/>
          </a:xfrm>
          <a:prstGeom prst="rect">
            <a:avLst/>
          </a:prstGeom>
          <a:effectLst/>
        </p:spPr>
        <p:txBody>
          <a:bodyPr vert="horz" lIns="91440" tIns="45720" rIns="91440" bIns="45720" rtlCol="0" anchor="b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400" b="0" kern="1200" cap="none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Christ to sanctify (set apart) my </a:t>
            </a:r>
            <a:r>
              <a:rPr lang="en-US" sz="18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 / PASTOR by the truth of God </a:t>
            </a:r>
            <a:b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8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(On. 17:17).</a:t>
            </a:r>
            <a:endParaRPr lang="en-US" sz="1000" spc="-15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000" spc="-15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my </a:t>
            </a:r>
            <a:r>
              <a:rPr lang="en-US" sz="1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Leaders / Church leaders to be unified in one mission, purpose, and spirit, even as the Father and Son are one </a:t>
            </a:r>
            <a:b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</a:br>
            <a:r>
              <a:rPr lang="en-US" sz="18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(On. 17:21-22).</a:t>
            </a:r>
            <a:endParaRPr lang="en-US" sz="1100" spc="-15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100" spc="-15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my </a:t>
            </a:r>
            <a:r>
              <a:rPr lang="en-US" sz="1800" dirty="0" err="1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180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 / PASTOR to be where Christ is and join His work </a:t>
            </a:r>
            <a:r>
              <a:rPr lang="en-US" sz="1800" spc="-150" dirty="0">
                <a:solidFill>
                  <a:srgbClr val="FFC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(On. 17:24).</a:t>
            </a:r>
            <a:endParaRPr lang="en-US" sz="1000" spc="-15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endParaRPr lang="en-US" sz="1000" spc="-150" dirty="0">
              <a:solidFill>
                <a:srgbClr val="FFC000"/>
              </a:solidFill>
              <a:latin typeface="Verdana" panose="020B0604030504040204" pitchFamily="34" charset="0"/>
              <a:ea typeface="Verdana" panose="020B0604030504040204" pitchFamily="34" charset="0"/>
              <a:cs typeface="Verdana" panose="020B0604030504040204" pitchFamily="34" charset="0"/>
            </a:endParaRPr>
          </a:p>
          <a:p>
            <a:pPr marL="285750" indent="-285750" algn="l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For my </a:t>
            </a:r>
            <a:r>
              <a:rPr lang="en-US" sz="1800" dirty="0" err="1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CoH</a:t>
            </a:r>
            <a:r>
              <a:rPr lang="en-US" sz="18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 Leader / PASTOR to be filled with spiritual wisdom; pleasing in all ways to Christ; strengthened spiritually, mentally, physically, and emotionally; and to bear fruit in every good work </a:t>
            </a:r>
            <a:r>
              <a:rPr lang="en-US" sz="1800" spc="-15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rPr>
              <a:t>(Col. 1:10-11). </a:t>
            </a:r>
          </a:p>
        </p:txBody>
      </p:sp>
    </p:spTree>
    <p:extLst>
      <p:ext uri="{BB962C8B-B14F-4D97-AF65-F5344CB8AC3E}">
        <p14:creationId xmlns:p14="http://schemas.microsoft.com/office/powerpoint/2010/main" val="279885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Click="0"/>
    </mc:Choice>
    <mc:Fallback xmlns="">
      <p:transition advClick="0"/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1670</TotalTime>
  <Words>370</Words>
  <Application>Microsoft Office PowerPoint</Application>
  <PresentationFormat>Екран (4:3)</PresentationFormat>
  <Paragraphs>31</Paragraphs>
  <Slides>5</Slides>
  <Notes>5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</vt:i4>
      </vt:variant>
    </vt:vector>
  </HeadingPairs>
  <TitlesOfParts>
    <vt:vector size="10" baseType="lpstr">
      <vt:lpstr>Arial</vt:lpstr>
      <vt:lpstr>Calibri</vt:lpstr>
      <vt:lpstr>Georgia</vt:lpstr>
      <vt:lpstr>Verdana</vt:lpstr>
      <vt:lpstr>Тема Office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Light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Dkey</dc:creator>
  <cp:lastModifiedBy>Dubenchuk Ivanka</cp:lastModifiedBy>
  <cp:revision>272</cp:revision>
  <dcterms:created xsi:type="dcterms:W3CDTF">2011-03-25T18:27:23Z</dcterms:created>
  <dcterms:modified xsi:type="dcterms:W3CDTF">2026-08-06T12:47:18Z</dcterms:modified>
</cp:coreProperties>
</file>